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3"/>
  </p:notesMasterIdLst>
  <p:sldIdLst>
    <p:sldId id="257" r:id="rId5"/>
    <p:sldId id="259" r:id="rId6"/>
    <p:sldId id="260" r:id="rId7"/>
    <p:sldId id="263" r:id="rId8"/>
    <p:sldId id="266" r:id="rId9"/>
    <p:sldId id="264" r:id="rId10"/>
    <p:sldId id="265" r:id="rId11"/>
    <p:sldId id="258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4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5B6C4-FE1F-2EFB-7999-AE05D3366D53}" v="32" dt="2025-04-08T14:06:39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9B92714-AA62-CDAC-5BB0-D43C210C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6AFCA478-45E4-264A-736B-057E9ECBDA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61803F9B-8B3B-9F05-E419-FF1F5CD98E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51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AE61B8A8-4EFD-ECE8-EC75-DCA16DC8C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CF44DB7C-1290-343F-4F74-8000A0B96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4E6FCCA7-2F01-C58E-921B-AE034546A9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653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D11BC84A-CA04-7046-8782-C5D97471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DB330CDE-2F69-4BF1-65DA-275316EEC7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D3162538-EAF5-82D4-ECEB-B6904749DC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28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9381D2BA-2BB4-D078-7B17-49C42008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832C15D5-2C7F-4FD4-65E4-60DE5E3676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DAD82D35-B028-729C-3F3A-FB17AB95C2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956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A3D50AA4-D4CA-3A19-3A47-C445DEC0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BE57EC3C-C998-AA26-66A5-D17AA0235B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D496461E-6F00-E405-C87E-AE26D0ADF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489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25" b="4325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2249822" y="4530992"/>
            <a:ext cx="7179479" cy="8564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Noodhulp aan vluchtelingen uit Soedan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 dirty="0" err="1"/>
              <a:t>Powerpoint</a:t>
            </a:r>
            <a:r>
              <a:rPr lang="nl-NL" dirty="0"/>
              <a:t> vluchtelingen uit Soedan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Sinds in april 2023 een burgeroorlog uitbrak in Soedan, zijn meer </a:t>
            </a:r>
            <a:endParaRPr lang="en-US"/>
          </a:p>
          <a:p>
            <a:pPr marL="0" indent="0" algn="ctr"/>
            <a:r>
              <a:rPr lang="nl-NL"/>
              <a:t>dan 12 miljoen mensen op de vlucht in Soedan en 2 miljoen </a:t>
            </a:r>
            <a:endParaRPr lang="en-US"/>
          </a:p>
          <a:p>
            <a:pPr marL="0" indent="0" algn="ctr"/>
            <a:r>
              <a:rPr lang="nl-NL"/>
              <a:t>naar buurlanden, zoals Zuid-Soedan.  Een vergeten ramp.</a:t>
            </a:r>
            <a:endParaRPr lang="en-US"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47" r="2047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393" b="3393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A7DF7931-7A86-E697-F14D-A8E3915B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1289A17A-019C-61EA-D488-A7D89E9DE7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In Soedan zorgt Kerk in Actie via haar interkerkelijk netwerk voor schoon drinkwater. Waar nog geen waterputten zijn wordt water verspreid via vrachtwagens en opgeslagen in grote waterzakken.</a:t>
            </a:r>
            <a:endParaRPr lang="en-US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46B14495-8FA7-4196-E3EC-D2C285785C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E47ECBB4-CEA3-F9D8-64A7-D0D2AEE4EAE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556AB9E9-531C-F782-C621-67FDE612A69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43" b="3643"/>
          <a:stretch/>
        </p:blipFill>
        <p:spPr>
          <a:xfrm>
            <a:off x="617036" y="559466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6D3EACD4-E331-2566-A0CD-C90AAD5AF0ED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78" b="3678"/>
          <a:stretch/>
        </p:blipFill>
        <p:spPr>
          <a:xfrm>
            <a:off x="6180944" y="559467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42F3CDB0-8C33-54B5-E187-A18227C5D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>
            <a:extLst>
              <a:ext uri="{FF2B5EF4-FFF2-40B4-BE49-F238E27FC236}">
                <a16:creationId xmlns:a16="http://schemas.microsoft.com/office/drawing/2014/main" id="{9742C0FB-727D-1583-0153-29AD3C8D5AE0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39" b="4339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6356A3A2-72E6-008C-49A4-53C1600F3C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47" y="4894355"/>
            <a:ext cx="10277609" cy="8564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Mensen krijgen </a:t>
            </a:r>
            <a:r>
              <a:rPr lang="nl-NL">
                <a:solidFill>
                  <a:srgbClr val="FFFFFF"/>
                </a:solidFill>
              </a:rPr>
              <a:t>een jerrycan, emmer, zeep en waspoeder</a:t>
            </a:r>
            <a:endParaRPr lang="nl-NL" sz="1100">
              <a:solidFill>
                <a:srgbClr val="07141E"/>
              </a:solidFill>
            </a:endParaRPr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3DD36D55-2C72-47FD-31F7-D736924B15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0D69AC84-D76F-2614-9281-04087A1E8B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 err="1"/>
              <a:t>Powerpoint</a:t>
            </a:r>
            <a:r>
              <a:rPr lang="nl-NL"/>
              <a:t> Soedanese vluchtelingen</a:t>
            </a:r>
          </a:p>
        </p:txBody>
      </p:sp>
    </p:spTree>
    <p:extLst>
      <p:ext uri="{BB962C8B-B14F-4D97-AF65-F5344CB8AC3E}">
        <p14:creationId xmlns:p14="http://schemas.microsoft.com/office/powerpoint/2010/main" val="30001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80E2F361-89DC-64D6-4549-DD37FB18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CFC2CCB2-760F-B400-2D3D-901C5D9D9C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Er worden latrines geplaatst en plekken om je handen te wassen. </a:t>
            </a:r>
            <a:br>
              <a:rPr lang="nl-NL"/>
            </a:br>
            <a:r>
              <a:rPr lang="nl-NL"/>
              <a:t>Ook krijgen mensen voorlichting hoe ze ziektes kunnen voorkomen. </a:t>
            </a:r>
            <a:endParaRPr lang="en-US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DB73AC5-B089-AD62-C40F-72497747EB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88351C42-12BC-E65F-069D-14D28E03C23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 dirty="0" err="1"/>
              <a:t>Powerpoint</a:t>
            </a:r>
            <a:r>
              <a:rPr lang="nl-NL" dirty="0"/>
              <a:t> vluchtelingen uit Soedan</a:t>
            </a:r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25C31A4B-F045-149C-4407-95C078E6208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80554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B7730D9-D6C4-9219-C1A7-EEF3953D5229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65" b="3665"/>
          <a:stretch/>
        </p:blipFill>
        <p:spPr>
          <a:xfrm>
            <a:off x="617426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8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73DB9A2-7CE0-1053-D938-2FFA90F01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518AD1E8-9B47-366A-2605-090FCD3259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In buurland Zuid-Soedan biedt Kerk in Actie vluchtelingen uit Soedan via de Lutherse Wereldfederatie drinkwater, sanitaire voorzieningen, kleding, keukengerei, zeep, wasmiddel en geld voor voedsel. </a:t>
            </a:r>
            <a:endParaRPr lang="en-US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52F6CEC8-4F34-EB84-3A44-981BCB03E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C5102490-E15D-2CD6-2FAD-6F9F1B9DEAD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7C28A403-43A0-DDB5-C3E9-D932737BEEFE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5081" b="5081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6CAC0F9E-8A1B-4B1E-7464-A0B26142F0C2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9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FFEF357A-0D78-DB83-2517-9DF82DEE1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02D3D9E4-C628-A944-082B-5B114B69EA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In </a:t>
            </a:r>
            <a:r>
              <a:rPr lang="nl-NL">
                <a:solidFill>
                  <a:srgbClr val="FFFFFF"/>
                </a:solidFill>
              </a:rPr>
              <a:t>opvanglocaties kunnen kinderen sport, spel, onderwijs en traumahulp krijgen. Ouders en kinderen krijgen voorlichting over </a:t>
            </a:r>
            <a:endParaRPr lang="nl-NL" sz="1100">
              <a:solidFill>
                <a:srgbClr val="000000"/>
              </a:solidFill>
            </a:endParaRPr>
          </a:p>
          <a:p>
            <a:pPr marL="0" indent="0" algn="ctr"/>
            <a:r>
              <a:rPr lang="nl-NL">
                <a:solidFill>
                  <a:srgbClr val="FFFFFF"/>
                </a:solidFill>
              </a:rPr>
              <a:t>de risico's die kinderen kunnen lopen op mensenhandel.  </a:t>
            </a:r>
            <a:endParaRPr lang="nl-NL" sz="1100">
              <a:solidFill>
                <a:srgbClr val="000000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4EF33E6C-AE7B-457D-CDE7-C48C9F7987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F402B043-7CCB-28A6-C02E-77A29D1F590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5B33EE29-2745-F6C1-F478-0797DDB9123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156" r="1156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9EBE4732-1A58-3F2A-5A20-F0BA78407B1F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132" r="2132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74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670" r="670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/>
          </a:p>
          <a:p>
            <a:pPr marL="0" indent="0"/>
            <a:endParaRPr lang="nl-NL"/>
          </a:p>
          <a:p>
            <a:pPr marL="0" indent="0"/>
            <a:r>
              <a:rPr lang="nl-NL"/>
              <a:t>Bedankt voor jullie steun aan mensen op de vlucht </a:t>
            </a:r>
            <a:endParaRPr lang="en-US"/>
          </a:p>
          <a:p>
            <a:pPr marL="0" indent="0"/>
            <a:r>
              <a:rPr lang="nl-NL"/>
              <a:t>in Soedan en </a:t>
            </a:r>
          </a:p>
          <a:p>
            <a:pPr marL="0" indent="0"/>
            <a:r>
              <a:rPr lang="nl-NL"/>
              <a:t>in Zuid-Soedan.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lang="nl-NL"/>
          </a:p>
          <a:p>
            <a:pPr marL="0" indent="0"/>
            <a:r>
              <a:rPr lang="nl-NL"/>
              <a:t>Samen zijn we kerk.</a:t>
            </a:r>
          </a:p>
          <a:p>
            <a:pPr marL="0" indent="0"/>
            <a:endParaRPr lang="en-US"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3" ma:contentTypeDescription="Een nieuw document maken." ma:contentTypeScope="" ma:versionID="bafde490d90510d788f7061f46a4a690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5eae379b2835ed0baceca9d2f1dff1a5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CC103A-4673-48DF-B7A5-20DC1A897BB1}">
  <ds:schemaRefs>
    <ds:schemaRef ds:uri="5a316664-7e80-4402-8e2f-da01e2233fc4"/>
    <ds:schemaRef ds:uri="eaf9e152-3ff5-44bd-831b-630956a2373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F439FC-F195-4FFC-A8F5-ED75536E5A4D}">
  <ds:schemaRefs>
    <ds:schemaRef ds:uri="5a316664-7e80-4402-8e2f-da01e2233fc4"/>
    <ds:schemaRef ds:uri="eaf9e152-3ff5-44bd-831b-630956a23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Plaats hier je bedrijfsnaam</vt:lpstr>
      <vt:lpstr>Tekst + afbeelding (L)</vt:lpstr>
      <vt:lpstr>PowerPoint Presentation</vt:lpstr>
      <vt:lpstr>PowerPoint Presentation</vt:lpstr>
      <vt:lpstr>Tekst + afbeelding (L)</vt:lpstr>
      <vt:lpstr>PowerPoint Presentation</vt:lpstr>
      <vt:lpstr>PowerPoint Presentation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8</cp:revision>
  <dcterms:created xsi:type="dcterms:W3CDTF">2018-03-15T13:05:51Z</dcterms:created>
  <dcterms:modified xsi:type="dcterms:W3CDTF">2025-04-08T14:06:54Z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